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 varScale="1">
        <p:scale>
          <a:sx n="116" d="100"/>
          <a:sy n="116" d="100"/>
        </p:scale>
        <p:origin x="2280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60114037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23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22 мая по 20 ч. 23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4-9 м/с. Температура воздуха ночью 0-2 тепла, на поверхности почвы заморозки 2 градуса, днем 18-20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24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23 мая по 08 ч. 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с переходом на юго-восточный 9-14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                      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5073040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Рахметова Ж.А./Огай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25876</TotalTime>
  <Words>636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5225</cp:revision>
  <cp:lastPrinted>2021-07-01T03:56:27Z</cp:lastPrinted>
  <dcterms:created xsi:type="dcterms:W3CDTF">2018-03-27T06:03:00Z</dcterms:created>
  <dcterms:modified xsi:type="dcterms:W3CDTF">2026-05-22T08:33:31Z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